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bocatalogusvvt.nl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Blijvend fit in de zorg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976" y="918654"/>
            <a:ext cx="5764872" cy="287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4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gezond ben jij?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7166" y="1349830"/>
            <a:ext cx="4282984" cy="3405050"/>
          </a:xfrm>
          <a:prstGeom prst="rect">
            <a:avLst/>
          </a:prstGeo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endParaRPr lang="nl-NL" dirty="0" smtClean="0"/>
          </a:p>
          <a:p>
            <a:r>
              <a:rPr lang="nl-NL" dirty="0" smtClean="0"/>
              <a:t>Hoe zorg jij ervoor dat je gezond blijft?</a:t>
            </a:r>
          </a:p>
          <a:p>
            <a:endParaRPr lang="nl-NL" dirty="0"/>
          </a:p>
          <a:p>
            <a:r>
              <a:rPr lang="nl-NL" dirty="0" smtClean="0"/>
              <a:t>Beschrijf per letter:</a:t>
            </a:r>
          </a:p>
          <a:p>
            <a:r>
              <a:rPr lang="nl-NL" dirty="0" smtClean="0"/>
              <a:t>Hoe ziet dit uit in jouw leven/werk</a:t>
            </a:r>
          </a:p>
          <a:p>
            <a:r>
              <a:rPr lang="nl-NL" dirty="0" smtClean="0"/>
              <a:t>Hoe zorg jij dat je op dat onderdeel gezond blijft/kunt worden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866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Arbocheck 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b="1" dirty="0" smtClean="0">
                <a:hlinkClick r:id="rId2"/>
              </a:rPr>
              <a:t>www.arbocatalogusvvt.nl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Welke risico’s lopen wij?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Zoek op de site</a:t>
            </a:r>
          </a:p>
          <a:p>
            <a:pPr marL="0" indent="0">
              <a:buNone/>
            </a:pPr>
            <a:r>
              <a:rPr lang="nl-NL" dirty="0" smtClean="0"/>
              <a:t>Welke herken jij?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Wat kan een werkgever doen?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65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Casus:</a:t>
            </a:r>
            <a:br>
              <a:rPr lang="nl-NL" dirty="0" smtClean="0"/>
            </a:br>
            <a:r>
              <a:rPr lang="nl-NL" dirty="0" smtClean="0"/>
              <a:t>welk arbeidsrisico is actueel bij jullie?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Welke middelen zou jij inzetten als werknemer en werkgever?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33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Beschrijf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BRAVO: hoe is jouw </a:t>
            </a:r>
            <a:r>
              <a:rPr lang="nl-NL" dirty="0" err="1" smtClean="0"/>
              <a:t>situatie?hoe</a:t>
            </a:r>
            <a:r>
              <a:rPr lang="nl-NL" dirty="0" smtClean="0"/>
              <a:t> zorg jij dat je fit en gezond </a:t>
            </a:r>
            <a:r>
              <a:rPr lang="nl-NL" dirty="0" err="1" smtClean="0"/>
              <a:t>blijdt</a:t>
            </a:r>
            <a:r>
              <a:rPr lang="nl-NL" dirty="0" smtClean="0"/>
              <a:t>?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per letter: welke </a:t>
            </a:r>
            <a:r>
              <a:rPr lang="nl-NL" dirty="0" err="1" smtClean="0"/>
              <a:t>arbeids</a:t>
            </a:r>
            <a:r>
              <a:rPr lang="nl-NL" dirty="0" smtClean="0"/>
              <a:t> risico kun je tegenkomen</a:t>
            </a:r>
            <a:r>
              <a:rPr lang="nl-NL" dirty="0" smtClean="0"/>
              <a:t>? Welke invloed heeft dit op jou en </a:t>
            </a:r>
            <a:r>
              <a:rPr lang="nl-NL" smtClean="0"/>
              <a:t>je collegae?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Welke middelen kun je inzetten </a:t>
            </a:r>
            <a:r>
              <a:rPr lang="nl-NL" u="sng" dirty="0" smtClean="0"/>
              <a:t>en hoe helpt dit?</a:t>
            </a:r>
            <a:endParaRPr lang="nl-NL" u="sng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samenvoegen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Alle verslagjes samenvoegen</a:t>
            </a:r>
            <a:r>
              <a:rPr lang="nl-NL" smtClean="0"/>
              <a:t>= examen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07855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</TotalTime>
  <Words>140</Words>
  <Application>Microsoft Office PowerPoint</Application>
  <PresentationFormat>Breedbeeld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Blijvend fit in de zorg</vt:lpstr>
      <vt:lpstr>Hoe gezond ben jij?</vt:lpstr>
      <vt:lpstr>Arbocheck   www.arbocatalogusvvt.nl </vt:lpstr>
      <vt:lpstr>Casus: welk arbeidsrisico is actueel bij jullie?  </vt:lpstr>
      <vt:lpstr>Opdracht </vt:lpstr>
    </vt:vector>
  </TitlesOfParts>
  <Company>Leeuwenborgh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Blijvend fit in de zorg</dc:title>
  <dc:creator>Cindy (C.V.A.I.) van der Meijs</dc:creator>
  <cp:lastModifiedBy>Cindy (C.V.A.I.) van der Meijs</cp:lastModifiedBy>
  <cp:revision>5</cp:revision>
  <dcterms:created xsi:type="dcterms:W3CDTF">2020-02-17T14:57:35Z</dcterms:created>
  <dcterms:modified xsi:type="dcterms:W3CDTF">2020-03-06T10:36:15Z</dcterms:modified>
</cp:coreProperties>
</file>